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8/9/2017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4.6   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基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-2 FFT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流程图</a:t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endParaRPr lang="zh-CN" altLang="en-US" sz="28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1857364"/>
            <a:ext cx="2214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按时间抽选、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输入自然顺序、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输出倒序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FFT</a:t>
            </a:r>
            <a:r>
              <a:rPr lang="zh-CN" altLang="en-US" sz="2400" b="1" dirty="0" smtClean="0"/>
              <a:t>流程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71472" y="1714488"/>
            <a:ext cx="2500330" cy="271464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E:\DSP程佩青课件\064937-01 数字信号处理教程（第四版）(经典版) 40571-9\CTP\TU\4T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137209"/>
            <a:ext cx="5357850" cy="636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卷形 2"/>
          <p:cNvSpPr/>
          <p:nvPr/>
        </p:nvSpPr>
        <p:spPr>
          <a:xfrm>
            <a:off x="1000100" y="2000240"/>
            <a:ext cx="2643206" cy="2643206"/>
          </a:xfrm>
          <a:prstGeom prst="verticalScroll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1643042" y="2571744"/>
            <a:ext cx="1383712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/>
              <a:t>FFT</a:t>
            </a:r>
            <a:r>
              <a:rPr lang="zh-CN" altLang="en-US" sz="2400" b="1" dirty="0" smtClean="0"/>
              <a:t>数据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/>
              <a:t>倒位序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/>
              <a:t>流程图</a:t>
            </a:r>
          </a:p>
        </p:txBody>
      </p:sp>
      <p:pic>
        <p:nvPicPr>
          <p:cNvPr id="2050" name="Picture 2" descr="E:\DSP程佩青课件\064937-01 数字信号处理教程（第四版）(经典版) 40571-9\CTP\TU\4T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2860" y="193759"/>
            <a:ext cx="3049602" cy="6553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5918" y="642918"/>
            <a:ext cx="738664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00166" y="4643446"/>
            <a:ext cx="295843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基</a:t>
            </a:r>
            <a:r>
              <a:rPr lang="en-US" sz="2400" b="1" dirty="0" smtClean="0">
                <a:solidFill>
                  <a:srgbClr val="0033CC"/>
                </a:solidFill>
              </a:rPr>
              <a:t>-2 DIT-FFT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流程图</a:t>
            </a:r>
          </a:p>
        </p:txBody>
      </p:sp>
      <p:pic>
        <p:nvPicPr>
          <p:cNvPr id="3074" name="Picture 2" descr="E:\DSP程佩青课件\064937-01 数字信号处理教程（第四版）(经典版) 40571-9\CTP\TU\4T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929" y="247650"/>
            <a:ext cx="1533525" cy="63611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628</TotalTime>
  <Words>24</Words>
  <Application>Microsoft Office PowerPoint</Application>
  <PresentationFormat>全屏显示(4:3)</PresentationFormat>
  <Paragraphs>10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Concourse</vt:lpstr>
      <vt:lpstr>   4.6   基-2 FFT流程图   </vt:lpstr>
      <vt:lpstr>幻灯片 2</vt:lpstr>
      <vt:lpstr>幻灯片 3</vt:lpstr>
      <vt:lpstr>幻灯片 4</vt:lpstr>
      <vt:lpstr>作业：</vt:lpstr>
    </vt:vector>
  </TitlesOfParts>
  <Company>WwW.YlmF.CoM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雨林木风</cp:lastModifiedBy>
  <cp:revision>88</cp:revision>
  <dcterms:created xsi:type="dcterms:W3CDTF">2017-07-17T10:44:10Z</dcterms:created>
  <dcterms:modified xsi:type="dcterms:W3CDTF">2017-08-09T06:38:12Z</dcterms:modified>
</cp:coreProperties>
</file>